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24e4c86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/>
          </a:p>
        </p:txBody>
      </p:sp>
      <p:sp>
        <p:nvSpPr>
          <p:cNvPr id="58" name="Google Shape;58;g2224e4c8696_0_0:notes"/>
          <p:cNvSpPr/>
          <p:nvPr>
            <p:ph idx="2" type="sldImg"/>
          </p:nvPr>
        </p:nvSpPr>
        <p:spPr>
          <a:xfrm>
            <a:off x="2143125" y="685800"/>
            <a:ext cx="25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51326" y="104745"/>
            <a:ext cx="8841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200">
                <a:solidFill>
                  <a:srgbClr val="0A050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hyperlink" Target="https://www.instagram.com/sitareakb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5555" r="5555" t="0"/>
          <a:stretch/>
        </p:blipFill>
        <p:spPr>
          <a:xfrm>
            <a:off x="4572000" y="1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151324" y="0"/>
            <a:ext cx="2707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32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tr"/>
              <a:t>SİTARE AKBAŞ</a:t>
            </a:r>
            <a:endParaRPr b="0"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51324" y="1281775"/>
            <a:ext cx="2060100" cy="3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5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DİZİ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2022 Kırmızı Oda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2021 Ramo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2021-2020 Sen Çal Kapımı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2016 İstanbul Sokakları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2015 Analar ve Anneler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2014 Urfalıyam Ezelden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444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20134 Emanet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2014-2012 Dila Hanım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2011 Fatmagül’ün Suçu Ne?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2008 Akasya Durağı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2007 Hakkını Helal Et  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FİLM</a:t>
            </a:r>
            <a:endParaRPr sz="700"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2023 Tek Yürek İmalat-I Harbiye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2021 Tunnel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2021 Pasaj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2020 Ben Bir Denizim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2017 Alone Tomorrow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2015 Ada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2014 Hayat Tarzı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2014 Bensiz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2012 Ferahfeza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905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Verdana"/>
                <a:ea typeface="Verdana"/>
                <a:cs typeface="Verdana"/>
                <a:sym typeface="Verdana"/>
              </a:rPr>
              <a:t>2009 İncir Çekirdeği</a:t>
            </a:r>
            <a:endParaRPr b="0" i="0" sz="800" u="none" cap="none" strike="noStrike">
              <a:solidFill>
                <a:srgbClr val="0A050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484" y="4519989"/>
            <a:ext cx="1018172" cy="50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6788" y="180475"/>
            <a:ext cx="230851" cy="2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395738" y="180475"/>
            <a:ext cx="150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tr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sitareakbas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1325" y="459775"/>
            <a:ext cx="3031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12700" marR="4191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tr" sz="800" u="none" cap="none" strike="noStrike">
                <a:solidFill>
                  <a:srgbClr val="0A0504"/>
                </a:solidFill>
                <a:latin typeface="Tahoma"/>
                <a:ea typeface="Tahoma"/>
                <a:cs typeface="Tahoma"/>
                <a:sym typeface="Tahoma"/>
              </a:rPr>
              <a:t>KİŞİSEL BİLGİLER  </a:t>
            </a:r>
            <a:endParaRPr b="1" i="0" sz="800" u="none" cap="none" strike="noStrike">
              <a:solidFill>
                <a:srgbClr val="0A050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4191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Tahoma"/>
                <a:ea typeface="Tahoma"/>
                <a:cs typeface="Tahoma"/>
                <a:sym typeface="Tahoma"/>
              </a:rPr>
              <a:t>DOĞUM TARİHİ: 1988</a:t>
            </a:r>
            <a:endParaRPr b="0" i="0" sz="800" u="none" cap="none" strike="noStrike">
              <a:solidFill>
                <a:srgbClr val="0A050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4191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A050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4191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tr" sz="800" u="none" cap="none" strike="noStrike">
                <a:solidFill>
                  <a:srgbClr val="0A0504"/>
                </a:solidFill>
                <a:latin typeface="Tahoma"/>
                <a:ea typeface="Tahoma"/>
                <a:cs typeface="Tahoma"/>
                <a:sym typeface="Tahoma"/>
              </a:rPr>
              <a:t>EĞİTİM</a:t>
            </a:r>
            <a:endParaRPr b="1" i="0" sz="800" u="none" cap="none" strike="noStrike">
              <a:solidFill>
                <a:srgbClr val="0A050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4191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A050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51325" y="1097625"/>
            <a:ext cx="254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41910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" sz="800" u="none" cap="none" strike="noStrike">
                <a:solidFill>
                  <a:srgbClr val="0A0504"/>
                </a:solidFill>
                <a:latin typeface="Tahoma"/>
                <a:ea typeface="Tahoma"/>
                <a:cs typeface="Tahoma"/>
                <a:sym typeface="Tahoma"/>
              </a:rPr>
              <a:t>İstanbul Üniversitesi Devlet Konservatuarı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