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06579-531E-40DE-92D8-8731AD629867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35D2C-3BA6-4D47-87B9-FA6D15A40D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657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3:notes"/>
          <p:cNvSpPr txBox="1">
            <a:spLocks noGrp="1"/>
          </p:cNvSpPr>
          <p:nvPr>
            <p:ph type="body" idx="1"/>
          </p:nvPr>
        </p:nvSpPr>
        <p:spPr>
          <a:xfrm>
            <a:off x="1828800" y="4886325"/>
            <a:ext cx="14630400" cy="4629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0" name="Google Shape;310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715000" y="771525"/>
            <a:ext cx="6859588" cy="3857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E96CBB-EC8E-4985-8001-8DE17F5D1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B42AF43-234B-554A-D199-B36E3BA04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2D85DE7-FA90-E254-787F-BCBF8D4B5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CBB712-AB8D-737B-383F-DA8A5501D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F5EC21E-24ED-F3B0-3600-486317676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50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23C2AE-4785-5EDB-B3EB-C68179AF8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6EABAA3-FC2A-1394-01E0-A8ADA3CE1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816AF3-C688-88A2-B9AD-B599417C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C01B4-43A9-422D-630D-953715C0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3BBD76F-77A5-292F-337F-34AC2ECA5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18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973A97B-C079-D1EA-355C-E97BD56B44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4F38EE1-DC4F-3647-637A-7005C015F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059A16-4B08-A1F1-2B61-5B72A31E7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1486AA8-9F4E-ECCD-3D8E-CA6F890B4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9D95E4B-EFE1-A643-A327-0B224CEE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722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201769" y="139661"/>
            <a:ext cx="11788461" cy="462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900" b="1" i="0">
                <a:solidFill>
                  <a:srgbClr val="0A0504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609600" y="1577340"/>
            <a:ext cx="1097280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304815" lvl="0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609630" lvl="1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914446" lvl="2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219261" lvl="3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1524076" lvl="4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1828891" lvl="5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2133707" lvl="6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2438522" lvl="7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2743337" lvl="8" indent="-15240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778241" y="637794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77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EDCF52-87CE-28CC-F468-1FC1FC2C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253F69-52D0-EC8C-D090-B11B4A78B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686E527-A49B-AC8F-6E15-2ABC763C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D8D10B-A593-E5F5-D19A-D47C8B27A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FF788D-E7A0-3466-30E0-4240809F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262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C80A13-E6FA-12FE-6AA5-CBE62E31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CD2FC4A-3C83-6ED7-AF71-97BA470B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A59449-3C7B-B0A3-5DDC-0ED2D270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DCBBDA2-5A3A-15C2-19E5-BCADAE68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14211D-72BB-A2A3-8552-D94E74CF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43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CE3192-1784-5AB8-279F-29D9A3FEB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84EC32E-D8AB-8B2D-A3EF-C820FEEBA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BFCD485-C927-A428-D8B9-6C9CE8A0A3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CAEB152-719B-30A3-E733-6B2C535C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71AA01-62D1-1624-8531-C4769630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1B2D99-5CF0-17C4-B080-843A45203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51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01D13D4-8D07-8256-7DA4-5875B0286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94C9C4F-526A-B46B-D916-930E6FC2B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D94304E-2E6E-334B-8987-7CD0B08AB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EB73C66F-460F-B3BF-302B-ACC729C67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89FC601-0D4A-1DE8-A6E4-9EFD13AA5F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03D49BF-FEBC-E8F0-BE19-B85759091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ACDFAF9-A328-2CB0-97C1-6E48FA0C7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FF03DFE-4D24-13E0-6EE7-0917FDD0B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06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B387FC0-802C-66E4-DE29-08D6DEAA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1B137BD-34B5-2B88-A185-91D1BFD0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78B8420-DC2A-F23A-21BC-93210FD8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6BEFDBD-14DA-DDA7-0667-0DA19A1EF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1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422F6512-0705-CB0C-9C39-EC9A9F7E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B553C39-91AF-F432-42FD-4E17B6AC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DBDC1F-2980-CC46-903F-39536472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5579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F25E4ED-F047-8FE0-58E2-206BA00DD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C6D09A-C84D-3B52-977F-55CF7B7EA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5C6D1B3-D0B2-8FDF-038D-61A2FA3E0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3C18862-A387-C861-001A-DDD134B7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3179F35-1899-EA28-7877-1492B1F8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0153D4F-E2D0-E815-08F8-105682BB4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6455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FE65B47-EA9C-8352-DDDE-C5CAD0898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A1872F9-B397-A33B-9BB1-F6C27231D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C474EAA-A0F3-DA6E-B9E2-E5D6C60C8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EB269FE-B28B-AE40-B875-2D95B82D0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ABBAE11-DA91-BA74-034C-3DD1984F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2820446-B28C-D2AD-8EE3-139286572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9669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A472683-6AF5-0B39-D1A3-88FE56FA9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1E1BCE-7B11-8181-5987-9309C202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EB7AB1F-7643-1249-9D60-1AEF170A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A34A2-864D-4563-8DED-52B6642469C3}" type="datetimeFigureOut">
              <a:rPr lang="tr-TR" smtClean="0"/>
              <a:t>22.03.2023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CCD3A1-7FFD-8099-1B14-11ABA984FB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4941B78-D129-F30C-0AD9-449305F33E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3C3B8-58B7-4EB8-9BD8-71ABFE495F1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137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instagram.com/erkanbekts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29"/>
          <p:cNvPicPr preferRelativeResize="0"/>
          <p:nvPr/>
        </p:nvPicPr>
        <p:blipFill rotWithShape="1">
          <a:blip r:embed="rId3">
            <a:alphaModFix/>
          </a:blip>
          <a:srcRect l="2927" r="2927"/>
          <a:stretch/>
        </p:blipFill>
        <p:spPr>
          <a:xfrm>
            <a:off x="6096000" y="0"/>
            <a:ext cx="6453372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313" name="Google Shape;313;p29"/>
          <p:cNvSpPr/>
          <p:nvPr/>
        </p:nvSpPr>
        <p:spPr>
          <a:xfrm>
            <a:off x="2592595" y="1863691"/>
            <a:ext cx="25400" cy="3740150"/>
          </a:xfrm>
          <a:custGeom>
            <a:avLst/>
            <a:gdLst/>
            <a:ahLst/>
            <a:cxnLst/>
            <a:rect l="l" t="t" r="r" b="b"/>
            <a:pathLst>
              <a:path w="38100" h="5610225" extrusionOk="0">
                <a:moveTo>
                  <a:pt x="38100" y="0"/>
                </a:moveTo>
                <a:lnTo>
                  <a:pt x="0" y="0"/>
                </a:lnTo>
                <a:lnTo>
                  <a:pt x="0" y="5610225"/>
                </a:lnTo>
                <a:lnTo>
                  <a:pt x="38100" y="5610225"/>
                </a:lnTo>
                <a:lnTo>
                  <a:pt x="381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29"/>
          <p:cNvSpPr txBox="1"/>
          <p:nvPr/>
        </p:nvSpPr>
        <p:spPr>
          <a:xfrm>
            <a:off x="125483" y="1956584"/>
            <a:ext cx="2160600" cy="4466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0050" rIns="0" bIns="0" anchor="t" anchorCtr="0">
            <a:spAutoFit/>
          </a:bodyPr>
          <a:lstStyle/>
          <a:p>
            <a:pPr marL="8467"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DİZİ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169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2023-2022 Sipahi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2022-2021 Bir Zamanlar Çukurova  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Akıncı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2019-2018 Gülperi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2018-2016 Eşkiya Dünyaya Hükümdar Olmaz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2018 Börü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2014-2013 Umutsuz Ev Kadınları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2014 Yasak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2013 Adını Kalbime Yazdım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2012 Benim İçin Üzülme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2012 Ağır Roman Yeni Dünya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2012 Böyle Btmesin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2011 Tek Başımıza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2011 Leyla İle Mecnun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2011 Kızım Nerede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2010 Aşk ve Ceza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2010 Şefkat Tepe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2009 Bahar Dalları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2008-2007 Tek Türkiye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2006 Esir Kalpler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2006-2005 Ihlamurlar Altında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3387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2003 Kurtlar Vadisi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29"/>
          <p:cNvSpPr txBox="1">
            <a:spLocks noGrp="1"/>
          </p:cNvSpPr>
          <p:nvPr>
            <p:ph type="title"/>
          </p:nvPr>
        </p:nvSpPr>
        <p:spPr>
          <a:xfrm>
            <a:off x="201769" y="139660"/>
            <a:ext cx="2651760" cy="45780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11417" rIns="0" bIns="0" rtlCol="0" anchor="t" anchorCtr="0">
            <a:spAutoFit/>
          </a:bodyPr>
          <a:lstStyle/>
          <a:p>
            <a:pPr marL="8467"/>
            <a:r>
              <a:rPr lang="en-US"/>
              <a:t>ERKAN BEKTAŞ</a:t>
            </a:r>
            <a:endParaRPr/>
          </a:p>
        </p:txBody>
      </p:sp>
      <p:sp>
        <p:nvSpPr>
          <p:cNvPr id="316" name="Google Shape;316;p29"/>
          <p:cNvSpPr txBox="1"/>
          <p:nvPr/>
        </p:nvSpPr>
        <p:spPr>
          <a:xfrm>
            <a:off x="2844490" y="1917841"/>
            <a:ext cx="2633264" cy="28768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9100" rIns="0" bIns="0" anchor="t" anchorCtr="0">
            <a:spAutoFit/>
          </a:bodyPr>
          <a:lstStyle/>
          <a:p>
            <a:pPr marL="8467"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FİLM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Ali Çevlik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886081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Buğday Tanesi 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886081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Kar ve Ayı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2022 Aşıklar Bayramı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3387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2021 Akif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771352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2017 Bir Kahramanın Rüyası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771352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2014 Sağ Salim 2: Sil Baştan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>
              <a:spcBef>
                <a:spcPts val="320"/>
              </a:spcBef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2011 Geriye Kalan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26248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2011 Kaledeki Yalnızlık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26248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2009 Bornova Bornava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26248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2008 Başka Semtin Çocukları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26248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2006 Fay Grim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467" marR="26248">
              <a:lnSpc>
                <a:spcPct val="1250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2004 Aci Kin</a:t>
            </a:r>
            <a:endParaRPr sz="1067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7" name="Google Shape;317;p29"/>
          <p:cNvSpPr txBox="1"/>
          <p:nvPr/>
        </p:nvSpPr>
        <p:spPr>
          <a:xfrm>
            <a:off x="5557733" y="3125850"/>
            <a:ext cx="1329000" cy="329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8467" rIns="0" bIns="0" anchor="t" anchorCtr="0">
            <a:spAutoFit/>
          </a:bodyPr>
          <a:lstStyle/>
          <a:p>
            <a:pPr marL="394990" marR="3387" indent="-386946">
              <a:lnSpc>
                <a:spcPct val="115700"/>
              </a:lnSpc>
              <a:buClr>
                <a:srgbClr val="000000"/>
              </a:buClr>
              <a:buSzPts val="2700"/>
            </a:pPr>
            <a:endParaRPr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318" name="Google Shape;318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16645" y="6026652"/>
            <a:ext cx="1357563" cy="6787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69050" y="240633"/>
            <a:ext cx="307800" cy="307800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9"/>
          <p:cNvSpPr txBox="1"/>
          <p:nvPr/>
        </p:nvSpPr>
        <p:spPr>
          <a:xfrm>
            <a:off x="4527650" y="240634"/>
            <a:ext cx="2000000" cy="266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60950" rIns="60950" bIns="60950" anchor="t" anchorCtr="0">
            <a:spAutoFit/>
          </a:bodyPr>
          <a:lstStyle/>
          <a:p>
            <a:pPr>
              <a:buClr>
                <a:srgbClr val="000000"/>
              </a:buClr>
              <a:buSzPts val="1400"/>
            </a:pPr>
            <a:r>
              <a:rPr lang="en-US" sz="933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erkanbekts</a:t>
            </a:r>
            <a:endParaRPr sz="933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29"/>
          <p:cNvSpPr txBox="1"/>
          <p:nvPr/>
        </p:nvSpPr>
        <p:spPr>
          <a:xfrm>
            <a:off x="125483" y="651400"/>
            <a:ext cx="4042200" cy="1050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0950" tIns="60950" rIns="60950" bIns="60950" anchor="t" anchorCtr="0">
            <a:spAutoFit/>
          </a:bodyPr>
          <a:lstStyle/>
          <a:p>
            <a:pPr marL="8467"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KİŞİSEL BİLGİLER  </a:t>
            </a:r>
            <a:endParaRPr sz="1067" b="1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8467"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DOĞUM TARİHİ: 1972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 b="1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EĞİTİM</a:t>
            </a:r>
            <a:endParaRPr sz="933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R="559673">
              <a:lnSpc>
                <a:spcPct val="113300"/>
              </a:lnSpc>
              <a:buClr>
                <a:srgbClr val="000000"/>
              </a:buClr>
              <a:buSzPts val="1600"/>
            </a:pPr>
            <a:r>
              <a:rPr lang="en-US" sz="1067">
                <a:solidFill>
                  <a:srgbClr val="0A0504"/>
                </a:solidFill>
                <a:latin typeface="Tahoma"/>
                <a:ea typeface="Tahoma"/>
                <a:cs typeface="Tahoma"/>
                <a:sym typeface="Tahoma"/>
              </a:rPr>
              <a:t>Ankara Üniversitesi Dil ve Tarih Fakültesi</a:t>
            </a:r>
            <a:endParaRPr sz="1067">
              <a:solidFill>
                <a:srgbClr val="0A0504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134</Words>
  <Application>Microsoft Office PowerPoint</Application>
  <PresentationFormat>Geniş ekran</PresentationFormat>
  <Paragraphs>44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Trebuchet MS</vt:lpstr>
      <vt:lpstr>Verdana</vt:lpstr>
      <vt:lpstr>Office Teması</vt:lpstr>
      <vt:lpstr>ERKAN BEKTAŞ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AYFER DÖNMEZ</dc:title>
  <dc:creator>Simge Evlioğlu</dc:creator>
  <cp:lastModifiedBy>Simge Evlioğlu</cp:lastModifiedBy>
  <cp:revision>11</cp:revision>
  <dcterms:created xsi:type="dcterms:W3CDTF">2023-03-22T09:19:09Z</dcterms:created>
  <dcterms:modified xsi:type="dcterms:W3CDTF">2023-03-22T09:38:49Z</dcterms:modified>
</cp:coreProperties>
</file>